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3" r:id="rId6"/>
    <p:sldId id="265" r:id="rId7"/>
    <p:sldId id="264" r:id="rId8"/>
    <p:sldId id="262" r:id="rId9"/>
  </p:sldIdLst>
  <p:sldSz cx="12192000" cy="6858000"/>
  <p:notesSz cx="6858000" cy="9144000"/>
  <p:defaultTextStyle>
    <a:defPPr>
      <a:defRPr lang="es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648"/>
  </p:normalViewPr>
  <p:slideViewPr>
    <p:cSldViewPr snapToGrid="0" snapToObjects="1">
      <p:cViewPr>
        <p:scale>
          <a:sx n="140" d="100"/>
          <a:sy n="140" d="100"/>
        </p:scale>
        <p:origin x="-688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1AC3B4-75DA-5847-B82A-51259395A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46C6F8-AEFC-5E48-9DA3-B1B3A8E3F1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41B5D8-9F06-5E4E-A98B-980B9BEF3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8799D-3C97-F84F-9E9F-FF09638E6A86}" type="datetimeFigureOut">
              <a:rPr lang="es-US" smtClean="0"/>
              <a:t>10/27/20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BFE516-2F33-9A4B-9648-61B827956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BE7BCDE-4CDC-8442-A5BB-FB5B7E3B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6C37A-EAAF-704B-9E98-00EF5E097FCA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054229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08E6F7-E5D0-9945-9062-685C5EA4F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833766B-A38A-FA43-BA54-8025C8530F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4E04E5-9F98-AA44-9B56-22CE5E064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8799D-3C97-F84F-9E9F-FF09638E6A86}" type="datetimeFigureOut">
              <a:rPr lang="es-US" smtClean="0"/>
              <a:t>10/27/20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252912C-1F50-8E44-9A09-4BAB496D1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42C4DEF-67CB-D948-B874-ABAD9F644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6C37A-EAAF-704B-9E98-00EF5E097FCA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137636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8E0CB04-4ED8-1349-B31B-847E55B23A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F027DD3-C3EA-2547-8526-4DCA4F40E8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BC51043-73A7-D141-86C1-54139BD1B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8799D-3C97-F84F-9E9F-FF09638E6A86}" type="datetimeFigureOut">
              <a:rPr lang="es-US" smtClean="0"/>
              <a:t>10/27/20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5C5EC5-BE81-4544-B687-907CFB161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21B6C87-2577-C34E-9539-19C9A2E3D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6C37A-EAAF-704B-9E98-00EF5E097FCA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594449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F384E1-AEC9-0143-91EF-BCC19F752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C9A967-7685-084C-95A4-8EFF98940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B956A2-0E10-2C45-8E5C-117EF7A85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8799D-3C97-F84F-9E9F-FF09638E6A86}" type="datetimeFigureOut">
              <a:rPr lang="es-US" smtClean="0"/>
              <a:t>10/27/20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D0EE48-7C07-9E46-BC61-DC4472A71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51F1284-B91F-9641-AD34-9327C1471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6C37A-EAAF-704B-9E98-00EF5E097FCA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51870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58AB16-4986-BD45-BF92-7CE23683D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511C7B0-F2BB-CE42-B24F-7451F2DA8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8AB4AE-980C-E048-BE74-434A916CF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8799D-3C97-F84F-9E9F-FF09638E6A86}" type="datetimeFigureOut">
              <a:rPr lang="es-US" smtClean="0"/>
              <a:t>10/27/20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5F80529-242A-AC41-91D5-8477C5A2A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65AEEA-7D61-4A40-81D4-A09FFD617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6C37A-EAAF-704B-9E98-00EF5E097FCA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479884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6F0A2F-DC34-A641-A292-5D2ED4764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99F4CE-B08F-9C40-8E1E-662930F9B9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4521786-D0CC-5442-827B-69D5CB6B2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9F6C678-2037-CA49-80A0-361666049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8799D-3C97-F84F-9E9F-FF09638E6A86}" type="datetimeFigureOut">
              <a:rPr lang="es-US" smtClean="0"/>
              <a:t>10/27/20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8C2D07E-EE12-4C4E-AC9D-32E88BA5F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3F380C6-CE5E-0843-83F3-ED437067A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6C37A-EAAF-704B-9E98-00EF5E097FCA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275823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A37C2F-BF77-5E48-A14E-3B7766A4C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9E9336D-12C3-3643-A1C3-1AC01A746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C421634-8709-9449-B8D1-024171C8C1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C3F5BF6-3769-7B4A-A1FF-A0C8821508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US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0A85735-9367-4944-8E02-AFE6874822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C699F89-5E8E-234E-A66C-C0928F721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8799D-3C97-F84F-9E9F-FF09638E6A86}" type="datetimeFigureOut">
              <a:rPr lang="es-US" smtClean="0"/>
              <a:t>10/27/20</a:t>
            </a:fld>
            <a:endParaRPr lang="es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50078C5-D551-2D47-8A2B-7DA247D05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F58880F-F835-6A42-8E6C-5818CB0AF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6C37A-EAAF-704B-9E98-00EF5E097FCA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4047828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4AF407-1664-2244-93E5-8F94AF6F2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C2CB23-40A1-854B-94D7-DB5002D4D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8799D-3C97-F84F-9E9F-FF09638E6A86}" type="datetimeFigureOut">
              <a:rPr lang="es-US" smtClean="0"/>
              <a:t>10/27/20</a:t>
            </a:fld>
            <a:endParaRPr lang="es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9176D8C-EA53-B843-A1ED-C6901BD2E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4BB5B44-629D-F948-94BE-474D39D77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6C37A-EAAF-704B-9E98-00EF5E097FCA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439688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DA7CC9F-7DBF-3547-896F-5E006708C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8799D-3C97-F84F-9E9F-FF09638E6A86}" type="datetimeFigureOut">
              <a:rPr lang="es-US" smtClean="0"/>
              <a:t>10/27/20</a:t>
            </a:fld>
            <a:endParaRPr lang="es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5530B2E-CBEF-6F42-B64E-E6B42206F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9628AA-D064-4249-AB3F-CDE6F985A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6C37A-EAAF-704B-9E98-00EF5E097FCA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766971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B08006-E830-5744-88D7-8B2DB81B6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A1E8C3-759A-4B46-9264-278BBFF0A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9C331C-AEF5-B148-B0B9-C932DF7699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B3C8ECB-14EF-B542-932D-01256EE73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8799D-3C97-F84F-9E9F-FF09638E6A86}" type="datetimeFigureOut">
              <a:rPr lang="es-US" smtClean="0"/>
              <a:t>10/27/20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69F2FEF-5E0A-6948-9110-D332E131A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E649BC5-CCC7-B744-BAF3-EC688C2BE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6C37A-EAAF-704B-9E98-00EF5E097FCA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659315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500EB-687F-DD4E-9818-52C5C1196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CAABC66-E8E6-5A47-B6A4-CE5CAE4A4D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D1904CC-B19A-A44C-872C-DD6585DC1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FB2AE95-B4CD-C44B-A3C9-87C092FDC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8799D-3C97-F84F-9E9F-FF09638E6A86}" type="datetimeFigureOut">
              <a:rPr lang="es-US" smtClean="0"/>
              <a:t>10/27/20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DEABB24-F566-DA43-8832-F62D7F4D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202A8E1-E20A-D444-BCA2-8617E88CA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6C37A-EAAF-704B-9E98-00EF5E097FCA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551470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0F328CD-2394-F649-A747-7CC8B745E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5C5093-3793-6142-807C-C3EE6ECBC0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00CCAF9-162C-9643-A0BA-81B29EFFA5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8799D-3C97-F84F-9E9F-FF09638E6A86}" type="datetimeFigureOut">
              <a:rPr lang="es-US" smtClean="0"/>
              <a:t>10/27/20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C0D2C8-A7A9-4D4D-AFEB-F1B77D61E5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F41F764-5D3E-AC4C-B554-856E322EE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96C37A-EAAF-704B-9E98-00EF5E097FCA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785629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Relationship Id="rId9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Relationship Id="rId9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13.tiff"/><Relationship Id="rId7" Type="http://schemas.openxmlformats.org/officeDocument/2006/relationships/image" Target="../media/image4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23281C-244D-7E4F-8BC3-F7BBCE63E9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0CCC73-3A47-604E-9482-3369F280B7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471776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FFD5F20F-D610-9D4A-8C2B-8C47FD8BF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620" y="1910080"/>
            <a:ext cx="48133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5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6BA58D35-B741-AD4D-9A65-6E0E2211C08D}"/>
              </a:ext>
            </a:extLst>
          </p:cNvPr>
          <p:cNvGrpSpPr/>
          <p:nvPr/>
        </p:nvGrpSpPr>
        <p:grpSpPr>
          <a:xfrm>
            <a:off x="2633980" y="264834"/>
            <a:ext cx="5054600" cy="6407724"/>
            <a:chOff x="2622550" y="219114"/>
            <a:chExt cx="5054600" cy="6407724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BDA1B976-F3C4-6F42-A2C3-3739FCA67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47950" y="4861561"/>
              <a:ext cx="5029200" cy="1765277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AC2D4774-C0A1-7D42-9A8D-94F27A130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2550" y="2745741"/>
              <a:ext cx="5029200" cy="1777167"/>
            </a:xfrm>
            <a:prstGeom prst="rect">
              <a:avLst/>
            </a:prstGeom>
          </p:spPr>
        </p:pic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87600000-9D28-B745-87FB-F3784E202D28}"/>
                </a:ext>
              </a:extLst>
            </p:cNvPr>
            <p:cNvSpPr txBox="1"/>
            <p:nvPr/>
          </p:nvSpPr>
          <p:spPr>
            <a:xfrm>
              <a:off x="2622550" y="2506543"/>
              <a:ext cx="18973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Primary routes:</a:t>
              </a:r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8225F074-E3F9-5642-AC3E-D480A0E814BF}"/>
                </a:ext>
              </a:extLst>
            </p:cNvPr>
            <p:cNvSpPr txBox="1"/>
            <p:nvPr/>
          </p:nvSpPr>
          <p:spPr>
            <a:xfrm>
              <a:off x="2622550" y="4622363"/>
              <a:ext cx="18973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sz="1000" dirty="0">
                  <a:latin typeface="Arial" panose="020B0604020202020204" pitchFamily="34" charset="0"/>
                  <a:cs typeface="Arial" panose="020B0604020202020204" pitchFamily="34" charset="0"/>
                </a:rPr>
                <a:t>Extended routes:</a:t>
              </a:r>
            </a:p>
          </p:txBody>
        </p: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B9613D5A-4E4C-4D4C-91AA-2DA06543B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22550" y="458312"/>
              <a:ext cx="2931160" cy="1933483"/>
            </a:xfrm>
            <a:prstGeom prst="rect">
              <a:avLst/>
            </a:prstGeom>
          </p:spPr>
        </p:pic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88C066CB-D15F-2B40-88EE-4912E5CB37C4}"/>
                </a:ext>
              </a:extLst>
            </p:cNvPr>
            <p:cNvSpPr txBox="1"/>
            <p:nvPr/>
          </p:nvSpPr>
          <p:spPr>
            <a:xfrm>
              <a:off x="2622550" y="219114"/>
              <a:ext cx="18973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sz="1000" dirty="0">
                  <a:latin typeface="Arial" panose="020B0604020202020204" pitchFamily="34" charset="0"/>
                  <a:cs typeface="Arial" panose="020B0604020202020204" pitchFamily="34" charset="0"/>
                </a:rPr>
                <a:t>Giant tour: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1CDB911E-9CFE-214A-8AC8-04805664D312}"/>
                </a:ext>
              </a:extLst>
            </p:cNvPr>
            <p:cNvSpPr txBox="1"/>
            <p:nvPr/>
          </p:nvSpPr>
          <p:spPr>
            <a:xfrm>
              <a:off x="4547870" y="1371600"/>
              <a:ext cx="309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56FACCEB-2D10-3E4D-9CE0-B8D33C627CE0}"/>
                </a:ext>
              </a:extLst>
            </p:cNvPr>
            <p:cNvSpPr txBox="1"/>
            <p:nvPr/>
          </p:nvSpPr>
          <p:spPr>
            <a:xfrm>
              <a:off x="4632325" y="975360"/>
              <a:ext cx="309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1E885A77-2CAA-5F41-9239-49F76AB3F784}"/>
                </a:ext>
              </a:extLst>
            </p:cNvPr>
            <p:cNvSpPr txBox="1"/>
            <p:nvPr/>
          </p:nvSpPr>
          <p:spPr>
            <a:xfrm>
              <a:off x="4545965" y="698894"/>
              <a:ext cx="309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C5AC25AA-212C-4144-B5DF-69606F8A8D42}"/>
                </a:ext>
              </a:extLst>
            </p:cNvPr>
            <p:cNvSpPr txBox="1"/>
            <p:nvPr/>
          </p:nvSpPr>
          <p:spPr>
            <a:xfrm>
              <a:off x="3553778" y="522369"/>
              <a:ext cx="309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391196FD-523D-264F-BF29-F5D513AA23FF}"/>
                </a:ext>
              </a:extLst>
            </p:cNvPr>
            <p:cNvSpPr txBox="1"/>
            <p:nvPr/>
          </p:nvSpPr>
          <p:spPr>
            <a:xfrm>
              <a:off x="3338195" y="1305678"/>
              <a:ext cx="309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E685BC53-39E3-3649-AA29-E647CE43A9CF}"/>
                </a:ext>
              </a:extLst>
            </p:cNvPr>
            <p:cNvSpPr txBox="1"/>
            <p:nvPr/>
          </p:nvSpPr>
          <p:spPr>
            <a:xfrm>
              <a:off x="3307398" y="1838807"/>
              <a:ext cx="309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1801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o 27">
            <a:extLst>
              <a:ext uri="{FF2B5EF4-FFF2-40B4-BE49-F238E27FC236}">
                <a16:creationId xmlns:a16="http://schemas.microsoft.com/office/drawing/2014/main" id="{2D08874C-51E1-1040-B12B-6AF90B79EAD6}"/>
              </a:ext>
            </a:extLst>
          </p:cNvPr>
          <p:cNvGrpSpPr/>
          <p:nvPr/>
        </p:nvGrpSpPr>
        <p:grpSpPr>
          <a:xfrm>
            <a:off x="2633980" y="299124"/>
            <a:ext cx="5054600" cy="6407724"/>
            <a:chOff x="2633980" y="299124"/>
            <a:chExt cx="5054600" cy="6407724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75195669-193F-9D41-B9B2-C5B46643B1A0}"/>
                </a:ext>
              </a:extLst>
            </p:cNvPr>
            <p:cNvGrpSpPr/>
            <p:nvPr/>
          </p:nvGrpSpPr>
          <p:grpSpPr>
            <a:xfrm>
              <a:off x="2633980" y="299124"/>
              <a:ext cx="5054600" cy="6407724"/>
              <a:chOff x="2633980" y="264834"/>
              <a:chExt cx="5054600" cy="6407724"/>
            </a:xfrm>
          </p:grpSpPr>
          <p:grpSp>
            <p:nvGrpSpPr>
              <p:cNvPr id="3" name="Grupo 2">
                <a:extLst>
                  <a:ext uri="{FF2B5EF4-FFF2-40B4-BE49-F238E27FC236}">
                    <a16:creationId xmlns:a16="http://schemas.microsoft.com/office/drawing/2014/main" id="{6BA58D35-B741-AD4D-9A65-6E0E2211C08D}"/>
                  </a:ext>
                </a:extLst>
              </p:cNvPr>
              <p:cNvGrpSpPr/>
              <p:nvPr/>
            </p:nvGrpSpPr>
            <p:grpSpPr>
              <a:xfrm>
                <a:off x="2633980" y="264834"/>
                <a:ext cx="5054600" cy="6407724"/>
                <a:chOff x="2622550" y="219114"/>
                <a:chExt cx="5054600" cy="6407724"/>
              </a:xfrm>
            </p:grpSpPr>
            <p:pic>
              <p:nvPicPr>
                <p:cNvPr id="5" name="Imagen 4">
                  <a:extLst>
                    <a:ext uri="{FF2B5EF4-FFF2-40B4-BE49-F238E27FC236}">
                      <a16:creationId xmlns:a16="http://schemas.microsoft.com/office/drawing/2014/main" id="{BDA1B976-F3C4-6F42-A2C3-3739FCA677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647950" y="4861561"/>
                  <a:ext cx="5029200" cy="1765277"/>
                </a:xfrm>
                <a:prstGeom prst="rect">
                  <a:avLst/>
                </a:prstGeom>
              </p:spPr>
            </p:pic>
            <p:pic>
              <p:nvPicPr>
                <p:cNvPr id="7" name="Imagen 6">
                  <a:extLst>
                    <a:ext uri="{FF2B5EF4-FFF2-40B4-BE49-F238E27FC236}">
                      <a16:creationId xmlns:a16="http://schemas.microsoft.com/office/drawing/2014/main" id="{AC2D4774-C0A1-7D42-9A8D-94F27A1308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22550" y="2745741"/>
                  <a:ext cx="5029200" cy="1777167"/>
                </a:xfrm>
                <a:prstGeom prst="rect">
                  <a:avLst/>
                </a:prstGeom>
              </p:spPr>
            </p:pic>
            <p:sp>
              <p:nvSpPr>
                <p:cNvPr id="2" name="CuadroTexto 1">
                  <a:extLst>
                    <a:ext uri="{FF2B5EF4-FFF2-40B4-BE49-F238E27FC236}">
                      <a16:creationId xmlns:a16="http://schemas.microsoft.com/office/drawing/2014/main" id="{87600000-9D28-B745-87FB-F3784E202D28}"/>
                    </a:ext>
                  </a:extLst>
                </p:cNvPr>
                <p:cNvSpPr txBox="1"/>
                <p:nvPr/>
              </p:nvSpPr>
              <p:spPr>
                <a:xfrm>
                  <a:off x="2622550" y="2506543"/>
                  <a:ext cx="189738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Primary routes:</a:t>
                  </a:r>
                </a:p>
              </p:txBody>
            </p:sp>
            <p:sp>
              <p:nvSpPr>
                <p:cNvPr id="6" name="CuadroTexto 5">
                  <a:extLst>
                    <a:ext uri="{FF2B5EF4-FFF2-40B4-BE49-F238E27FC236}">
                      <a16:creationId xmlns:a16="http://schemas.microsoft.com/office/drawing/2014/main" id="{8225F074-E3F9-5642-AC3E-D480A0E814BF}"/>
                    </a:ext>
                  </a:extLst>
                </p:cNvPr>
                <p:cNvSpPr txBox="1"/>
                <p:nvPr/>
              </p:nvSpPr>
              <p:spPr>
                <a:xfrm>
                  <a:off x="2622550" y="4622363"/>
                  <a:ext cx="189738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Extended routes:</a:t>
                  </a:r>
                </a:p>
              </p:txBody>
            </p:sp>
            <p:pic>
              <p:nvPicPr>
                <p:cNvPr id="8" name="Imagen 7">
                  <a:extLst>
                    <a:ext uri="{FF2B5EF4-FFF2-40B4-BE49-F238E27FC236}">
                      <a16:creationId xmlns:a16="http://schemas.microsoft.com/office/drawing/2014/main" id="{B9613D5A-4E4C-4D4C-91AA-2DA06543B0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22550" y="458312"/>
                  <a:ext cx="2931160" cy="1933483"/>
                </a:xfrm>
                <a:prstGeom prst="rect">
                  <a:avLst/>
                </a:prstGeom>
              </p:spPr>
            </p:pic>
            <p:sp>
              <p:nvSpPr>
                <p:cNvPr id="10" name="CuadroTexto 9">
                  <a:extLst>
                    <a:ext uri="{FF2B5EF4-FFF2-40B4-BE49-F238E27FC236}">
                      <a16:creationId xmlns:a16="http://schemas.microsoft.com/office/drawing/2014/main" id="{88C066CB-D15F-2B40-88EE-4912E5CB37C4}"/>
                    </a:ext>
                  </a:extLst>
                </p:cNvPr>
                <p:cNvSpPr txBox="1"/>
                <p:nvPr/>
              </p:nvSpPr>
              <p:spPr>
                <a:xfrm>
                  <a:off x="2622550" y="219114"/>
                  <a:ext cx="189738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Giant tour:</a:t>
                  </a:r>
                </a:p>
              </p:txBody>
            </p:sp>
            <p:sp>
              <p:nvSpPr>
                <p:cNvPr id="11" name="CuadroTexto 10">
                  <a:extLst>
                    <a:ext uri="{FF2B5EF4-FFF2-40B4-BE49-F238E27FC236}">
                      <a16:creationId xmlns:a16="http://schemas.microsoft.com/office/drawing/2014/main" id="{1CDB911E-9CFE-214A-8AC8-04805664D312}"/>
                    </a:ext>
                  </a:extLst>
                </p:cNvPr>
                <p:cNvSpPr txBox="1"/>
                <p:nvPr/>
              </p:nvSpPr>
              <p:spPr>
                <a:xfrm>
                  <a:off x="4547870" y="1371600"/>
                  <a:ext cx="30988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56FACCEB-2D10-3E4D-9CE0-B8D33C627CE0}"/>
                    </a:ext>
                  </a:extLst>
                </p:cNvPr>
                <p:cNvSpPr txBox="1"/>
                <p:nvPr/>
              </p:nvSpPr>
              <p:spPr>
                <a:xfrm>
                  <a:off x="4632325" y="975360"/>
                  <a:ext cx="30988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  <p:sp>
              <p:nvSpPr>
                <p:cNvPr id="13" name="CuadroTexto 12">
                  <a:extLst>
                    <a:ext uri="{FF2B5EF4-FFF2-40B4-BE49-F238E27FC236}">
                      <a16:creationId xmlns:a16="http://schemas.microsoft.com/office/drawing/2014/main" id="{1E885A77-2CAA-5F41-9239-49F76AB3F784}"/>
                    </a:ext>
                  </a:extLst>
                </p:cNvPr>
                <p:cNvSpPr txBox="1"/>
                <p:nvPr/>
              </p:nvSpPr>
              <p:spPr>
                <a:xfrm>
                  <a:off x="4545965" y="698894"/>
                  <a:ext cx="30988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</a:p>
              </p:txBody>
            </p:sp>
            <p:sp>
              <p:nvSpPr>
                <p:cNvPr id="14" name="CuadroTexto 13">
                  <a:extLst>
                    <a:ext uri="{FF2B5EF4-FFF2-40B4-BE49-F238E27FC236}">
                      <a16:creationId xmlns:a16="http://schemas.microsoft.com/office/drawing/2014/main" id="{C5AC25AA-212C-4144-B5DF-69606F8A8D42}"/>
                    </a:ext>
                  </a:extLst>
                </p:cNvPr>
                <p:cNvSpPr txBox="1"/>
                <p:nvPr/>
              </p:nvSpPr>
              <p:spPr>
                <a:xfrm>
                  <a:off x="3553778" y="522369"/>
                  <a:ext cx="30988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4</a:t>
                  </a:r>
                </a:p>
              </p:txBody>
            </p:sp>
            <p:sp>
              <p:nvSpPr>
                <p:cNvPr id="15" name="CuadroTexto 14">
                  <a:extLst>
                    <a:ext uri="{FF2B5EF4-FFF2-40B4-BE49-F238E27FC236}">
                      <a16:creationId xmlns:a16="http://schemas.microsoft.com/office/drawing/2014/main" id="{391196FD-523D-264F-BF29-F5D513AA23FF}"/>
                    </a:ext>
                  </a:extLst>
                </p:cNvPr>
                <p:cNvSpPr txBox="1"/>
                <p:nvPr/>
              </p:nvSpPr>
              <p:spPr>
                <a:xfrm>
                  <a:off x="3338195" y="1305678"/>
                  <a:ext cx="30988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5</a:t>
                  </a:r>
                </a:p>
              </p:txBody>
            </p:sp>
            <p:sp>
              <p:nvSpPr>
                <p:cNvPr id="16" name="CuadroTexto 15">
                  <a:extLst>
                    <a:ext uri="{FF2B5EF4-FFF2-40B4-BE49-F238E27FC236}">
                      <a16:creationId xmlns:a16="http://schemas.microsoft.com/office/drawing/2014/main" id="{E685BC53-39E3-3649-AA29-E647CE43A9CF}"/>
                    </a:ext>
                  </a:extLst>
                </p:cNvPr>
                <p:cNvSpPr txBox="1"/>
                <p:nvPr/>
              </p:nvSpPr>
              <p:spPr>
                <a:xfrm>
                  <a:off x="3307398" y="1838807"/>
                  <a:ext cx="30988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6</a:t>
                  </a:r>
                </a:p>
              </p:txBody>
            </p:sp>
          </p:grpSp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ABD7A1C8-262A-E34E-A465-BEF29D2633AA}"/>
                  </a:ext>
                </a:extLst>
              </p:cNvPr>
              <p:cNvSpPr txBox="1"/>
              <p:nvPr/>
            </p:nvSpPr>
            <p:spPr>
              <a:xfrm>
                <a:off x="3511550" y="3947160"/>
                <a:ext cx="63754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A: {1,2}</a:t>
                </a:r>
              </a:p>
            </p:txBody>
          </p: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A6FE9ACE-93E7-1346-981E-73C08210D0BA}"/>
                  </a:ext>
                </a:extLst>
              </p:cNvPr>
              <p:cNvSpPr txBox="1"/>
              <p:nvPr/>
            </p:nvSpPr>
            <p:spPr>
              <a:xfrm>
                <a:off x="5148580" y="3947159"/>
                <a:ext cx="63754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B: {3,4}</a:t>
                </a:r>
              </a:p>
            </p:txBody>
          </p: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7178F13C-E76B-6043-890F-6011BF578807}"/>
                  </a:ext>
                </a:extLst>
              </p:cNvPr>
              <p:cNvSpPr txBox="1"/>
              <p:nvPr/>
            </p:nvSpPr>
            <p:spPr>
              <a:xfrm>
                <a:off x="6785610" y="3947158"/>
                <a:ext cx="63754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C: {5,6}</a:t>
                </a:r>
              </a:p>
            </p:txBody>
          </p:sp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AD886D55-CE6D-AA41-AB3B-9B2558CB17A3}"/>
                  </a:ext>
                </a:extLst>
              </p:cNvPr>
              <p:cNvSpPr txBox="1"/>
              <p:nvPr/>
            </p:nvSpPr>
            <p:spPr>
              <a:xfrm>
                <a:off x="3565208" y="6042660"/>
                <a:ext cx="80105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A: {1,2,3}</a:t>
                </a:r>
              </a:p>
            </p:txBody>
          </p:sp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B1A099BC-C238-B641-BA8B-205BE7C72EFB}"/>
                  </a:ext>
                </a:extLst>
              </p:cNvPr>
              <p:cNvSpPr txBox="1"/>
              <p:nvPr/>
            </p:nvSpPr>
            <p:spPr>
              <a:xfrm>
                <a:off x="5202238" y="6042659"/>
                <a:ext cx="76422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B: {3,4,5}</a:t>
                </a:r>
              </a:p>
            </p:txBody>
          </p:sp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2CC5A9E9-5BB2-CA43-B5E6-2657C7FCC07D}"/>
                  </a:ext>
                </a:extLst>
              </p:cNvPr>
              <p:cNvSpPr txBox="1"/>
              <p:nvPr/>
            </p:nvSpPr>
            <p:spPr>
              <a:xfrm>
                <a:off x="6839268" y="6042658"/>
                <a:ext cx="63754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C: {5,6}</a:t>
                </a:r>
              </a:p>
            </p:txBody>
          </p:sp>
        </p:grpSp>
        <p:cxnSp>
          <p:nvCxnSpPr>
            <p:cNvPr id="24" name="Conector recto de flecha 23">
              <a:extLst>
                <a:ext uri="{FF2B5EF4-FFF2-40B4-BE49-F238E27FC236}">
                  <a16:creationId xmlns:a16="http://schemas.microsoft.com/office/drawing/2014/main" id="{30A23E19-FAF6-7D48-B02A-FD5C63AF1C73}"/>
                </a:ext>
              </a:extLst>
            </p:cNvPr>
            <p:cNvCxnSpPr>
              <a:cxnSpLocks/>
            </p:cNvCxnSpPr>
            <p:nvPr/>
          </p:nvCxnSpPr>
          <p:spPr>
            <a:xfrm>
              <a:off x="4158234" y="1452555"/>
              <a:ext cx="21717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7784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>
            <a:extLst>
              <a:ext uri="{FF2B5EF4-FFF2-40B4-BE49-F238E27FC236}">
                <a16:creationId xmlns:a16="http://schemas.microsoft.com/office/drawing/2014/main" id="{E0D7352C-7489-6843-9B91-88227BA02EF3}"/>
              </a:ext>
            </a:extLst>
          </p:cNvPr>
          <p:cNvGrpSpPr/>
          <p:nvPr/>
        </p:nvGrpSpPr>
        <p:grpSpPr>
          <a:xfrm>
            <a:off x="1573080" y="559555"/>
            <a:ext cx="5075649" cy="4828387"/>
            <a:chOff x="1573080" y="559555"/>
            <a:chExt cx="5075649" cy="4828387"/>
          </a:xfrm>
        </p:grpSpPr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CD6921D4-1311-8041-BE2A-32FAB464E7A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19529" y="746650"/>
              <a:ext cx="5029200" cy="4641292"/>
              <a:chOff x="1619529" y="746650"/>
              <a:chExt cx="6099283" cy="5628838"/>
            </a:xfrm>
          </p:grpSpPr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3162CA6F-18CD-2C41-A725-F62ACBEA2D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77702" y="4359306"/>
                <a:ext cx="1737360" cy="1941184"/>
              </a:xfrm>
              <a:prstGeom prst="rect">
                <a:avLst/>
              </a:prstGeom>
            </p:spPr>
          </p:pic>
          <p:pic>
            <p:nvPicPr>
              <p:cNvPr id="6" name="Imagen 5">
                <a:extLst>
                  <a:ext uri="{FF2B5EF4-FFF2-40B4-BE49-F238E27FC236}">
                    <a16:creationId xmlns:a16="http://schemas.microsoft.com/office/drawing/2014/main" id="{287D91DC-AE40-294B-A381-0551480F5F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016"/>
              <a:stretch/>
            </p:blipFill>
            <p:spPr>
              <a:xfrm>
                <a:off x="1619529" y="869430"/>
                <a:ext cx="1738653" cy="1816272"/>
              </a:xfrm>
              <a:prstGeom prst="rect">
                <a:avLst/>
              </a:prstGeom>
            </p:spPr>
          </p:pic>
          <p:pic>
            <p:nvPicPr>
              <p:cNvPr id="7" name="Imagen 6">
                <a:extLst>
                  <a:ext uri="{FF2B5EF4-FFF2-40B4-BE49-F238E27FC236}">
                    <a16:creationId xmlns:a16="http://schemas.microsoft.com/office/drawing/2014/main" id="{5565BACA-325E-234A-AA3E-07D3AB76F6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121" t="654" b="1"/>
              <a:stretch/>
            </p:blipFill>
            <p:spPr>
              <a:xfrm>
                <a:off x="1657673" y="2685702"/>
                <a:ext cx="1700509" cy="1849278"/>
              </a:xfrm>
              <a:prstGeom prst="rect">
                <a:avLst/>
              </a:prstGeom>
            </p:spPr>
          </p:pic>
          <p:pic>
            <p:nvPicPr>
              <p:cNvPr id="8" name="Imagen 7">
                <a:extLst>
                  <a:ext uri="{FF2B5EF4-FFF2-40B4-BE49-F238E27FC236}">
                    <a16:creationId xmlns:a16="http://schemas.microsoft.com/office/drawing/2014/main" id="{ED0595BB-6578-6247-B88A-5915F30C76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2331" b="1"/>
              <a:stretch/>
            </p:blipFill>
            <p:spPr>
              <a:xfrm>
                <a:off x="1657673" y="4534980"/>
                <a:ext cx="1737360" cy="1840508"/>
              </a:xfrm>
              <a:prstGeom prst="rect">
                <a:avLst/>
              </a:prstGeom>
            </p:spPr>
          </p:pic>
          <p:pic>
            <p:nvPicPr>
              <p:cNvPr id="9" name="Imagen 8">
                <a:extLst>
                  <a:ext uri="{FF2B5EF4-FFF2-40B4-BE49-F238E27FC236}">
                    <a16:creationId xmlns:a16="http://schemas.microsoft.com/office/drawing/2014/main" id="{A43D0B41-03C8-5D4D-82AF-9A33849EBB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3018" b="-1"/>
              <a:stretch/>
            </p:blipFill>
            <p:spPr>
              <a:xfrm>
                <a:off x="4047722" y="839450"/>
                <a:ext cx="1737360" cy="1805627"/>
              </a:xfrm>
              <a:prstGeom prst="rect">
                <a:avLst/>
              </a:prstGeom>
            </p:spPr>
          </p:pic>
          <p:pic>
            <p:nvPicPr>
              <p:cNvPr id="11" name="Imagen 10">
                <a:extLst>
                  <a:ext uri="{FF2B5EF4-FFF2-40B4-BE49-F238E27FC236}">
                    <a16:creationId xmlns:a16="http://schemas.microsoft.com/office/drawing/2014/main" id="{6CA74725-7932-EC4D-AD3D-91F9936C15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81452" y="746650"/>
                <a:ext cx="1737360" cy="1921773"/>
              </a:xfrm>
              <a:prstGeom prst="rect">
                <a:avLst/>
              </a:prstGeom>
            </p:spPr>
          </p:pic>
          <p:pic>
            <p:nvPicPr>
              <p:cNvPr id="12" name="Imagen 11">
                <a:extLst>
                  <a:ext uri="{FF2B5EF4-FFF2-40B4-BE49-F238E27FC236}">
                    <a16:creationId xmlns:a16="http://schemas.microsoft.com/office/drawing/2014/main" id="{479C7946-1A30-8A48-853F-425118BFFE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77702" y="2553679"/>
                <a:ext cx="1737360" cy="1936331"/>
              </a:xfrm>
              <a:prstGeom prst="rect">
                <a:avLst/>
              </a:prstGeom>
            </p:spPr>
          </p:pic>
          <p:pic>
            <p:nvPicPr>
              <p:cNvPr id="14" name="Imagen 13">
                <a:extLst>
                  <a:ext uri="{FF2B5EF4-FFF2-40B4-BE49-F238E27FC236}">
                    <a16:creationId xmlns:a16="http://schemas.microsoft.com/office/drawing/2014/main" id="{187DF875-237D-4545-9315-BD5CC42879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81452" y="4359306"/>
                <a:ext cx="1737360" cy="1941184"/>
              </a:xfrm>
              <a:prstGeom prst="rect">
                <a:avLst/>
              </a:prstGeom>
            </p:spPr>
          </p:pic>
          <p:cxnSp>
            <p:nvCxnSpPr>
              <p:cNvPr id="16" name="Conector recto de flecha 15">
                <a:extLst>
                  <a:ext uri="{FF2B5EF4-FFF2-40B4-BE49-F238E27FC236}">
                    <a16:creationId xmlns:a16="http://schemas.microsoft.com/office/drawing/2014/main" id="{8AFAEEBD-E579-FF4A-8A91-BA11B0CDEEF9}"/>
                  </a:ext>
                </a:extLst>
              </p:cNvPr>
              <p:cNvCxnSpPr/>
              <p:nvPr/>
            </p:nvCxnSpPr>
            <p:spPr>
              <a:xfrm>
                <a:off x="3500342" y="1707536"/>
                <a:ext cx="502410" cy="0"/>
              </a:xfrm>
              <a:prstGeom prst="straightConnector1">
                <a:avLst/>
              </a:prstGeom>
              <a:ln w="5715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ector recto de flecha 16">
                <a:extLst>
                  <a:ext uri="{FF2B5EF4-FFF2-40B4-BE49-F238E27FC236}">
                    <a16:creationId xmlns:a16="http://schemas.microsoft.com/office/drawing/2014/main" id="{9911D5B5-91D4-B743-85BE-B6220F46E01A}"/>
                  </a:ext>
                </a:extLst>
              </p:cNvPr>
              <p:cNvCxnSpPr/>
              <p:nvPr/>
            </p:nvCxnSpPr>
            <p:spPr>
              <a:xfrm>
                <a:off x="3500342" y="3521844"/>
                <a:ext cx="502410" cy="0"/>
              </a:xfrm>
              <a:prstGeom prst="straightConnector1">
                <a:avLst/>
              </a:prstGeom>
              <a:ln w="5715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ector recto de flecha 17">
                <a:extLst>
                  <a:ext uri="{FF2B5EF4-FFF2-40B4-BE49-F238E27FC236}">
                    <a16:creationId xmlns:a16="http://schemas.microsoft.com/office/drawing/2014/main" id="{85D6D7EA-A62B-0D4E-B504-D82AE55F3DBC}"/>
                  </a:ext>
                </a:extLst>
              </p:cNvPr>
              <p:cNvCxnSpPr/>
              <p:nvPr/>
            </p:nvCxnSpPr>
            <p:spPr>
              <a:xfrm>
                <a:off x="3500342" y="5331054"/>
                <a:ext cx="502410" cy="0"/>
              </a:xfrm>
              <a:prstGeom prst="straightConnector1">
                <a:avLst/>
              </a:prstGeom>
              <a:ln w="5715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BEA49B95-4ABD-6347-B736-95F741E2D45D}"/>
                </a:ext>
              </a:extLst>
            </p:cNvPr>
            <p:cNvSpPr txBox="1"/>
            <p:nvPr/>
          </p:nvSpPr>
          <p:spPr>
            <a:xfrm>
              <a:off x="2457762" y="1768839"/>
              <a:ext cx="5953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sz="1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A: 11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1F762BA5-D261-314B-AA4D-9134BC651183}"/>
                </a:ext>
              </a:extLst>
            </p:cNvPr>
            <p:cNvSpPr txBox="1"/>
            <p:nvPr/>
          </p:nvSpPr>
          <p:spPr>
            <a:xfrm>
              <a:off x="4571009" y="1768838"/>
              <a:ext cx="3304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sz="1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2795E47F-CFB2-5A43-95BD-4FA82A42961D}"/>
                </a:ext>
              </a:extLst>
            </p:cNvPr>
            <p:cNvSpPr txBox="1"/>
            <p:nvPr/>
          </p:nvSpPr>
          <p:spPr>
            <a:xfrm>
              <a:off x="6132484" y="1768838"/>
              <a:ext cx="3304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sz="1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90484736-8DCA-F14F-8927-2833CB5090F0}"/>
                </a:ext>
              </a:extLst>
            </p:cNvPr>
            <p:cNvSpPr txBox="1"/>
            <p:nvPr/>
          </p:nvSpPr>
          <p:spPr>
            <a:xfrm>
              <a:off x="2457763" y="4814340"/>
              <a:ext cx="4803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sz="1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C: 9</a:t>
              </a: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DCC17F1D-7154-654C-8AE5-DB3CB15F6F34}"/>
                </a:ext>
              </a:extLst>
            </p:cNvPr>
            <p:cNvSpPr txBox="1"/>
            <p:nvPr/>
          </p:nvSpPr>
          <p:spPr>
            <a:xfrm>
              <a:off x="4571009" y="4814339"/>
              <a:ext cx="3304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sz="1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5D18097D-4108-694B-9885-FE8B02503CC7}"/>
                </a:ext>
              </a:extLst>
            </p:cNvPr>
            <p:cNvSpPr txBox="1"/>
            <p:nvPr/>
          </p:nvSpPr>
          <p:spPr>
            <a:xfrm>
              <a:off x="6132484" y="4814339"/>
              <a:ext cx="3304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sz="1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944B169C-CCA1-B240-83B8-C7EDA54C57CD}"/>
                </a:ext>
              </a:extLst>
            </p:cNvPr>
            <p:cNvSpPr txBox="1"/>
            <p:nvPr/>
          </p:nvSpPr>
          <p:spPr>
            <a:xfrm>
              <a:off x="2457762" y="3299053"/>
              <a:ext cx="4803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sz="1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B: 4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107FA54C-DD58-094D-AA4B-F38E6C4716B9}"/>
                </a:ext>
              </a:extLst>
            </p:cNvPr>
            <p:cNvSpPr txBox="1"/>
            <p:nvPr/>
          </p:nvSpPr>
          <p:spPr>
            <a:xfrm>
              <a:off x="4571009" y="3299052"/>
              <a:ext cx="3304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sz="1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5BBB3B34-E58A-B148-9148-5B95D57E8AA6}"/>
                </a:ext>
              </a:extLst>
            </p:cNvPr>
            <p:cNvSpPr txBox="1"/>
            <p:nvPr/>
          </p:nvSpPr>
          <p:spPr>
            <a:xfrm>
              <a:off x="1573080" y="559555"/>
              <a:ext cx="109423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Primary routes:</a:t>
              </a: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0F5CB69A-F9B5-DA42-85C3-35821E7E0A12}"/>
                </a:ext>
              </a:extLst>
            </p:cNvPr>
            <p:cNvSpPr txBox="1"/>
            <p:nvPr/>
          </p:nvSpPr>
          <p:spPr>
            <a:xfrm>
              <a:off x="3584630" y="559555"/>
              <a:ext cx="109423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sz="1000" dirty="0">
                  <a:latin typeface="Arial" panose="020B0604020202020204" pitchFamily="34" charset="0"/>
                  <a:cs typeface="Arial" panose="020B0604020202020204" pitchFamily="34" charset="0"/>
                </a:rPr>
                <a:t>Realized trips: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84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11E23C89-6EA3-EE4C-B1F0-A1B9F308E683}"/>
              </a:ext>
            </a:extLst>
          </p:cNvPr>
          <p:cNvGrpSpPr/>
          <p:nvPr/>
        </p:nvGrpSpPr>
        <p:grpSpPr>
          <a:xfrm>
            <a:off x="1573080" y="559555"/>
            <a:ext cx="5075649" cy="4828387"/>
            <a:chOff x="1573080" y="559555"/>
            <a:chExt cx="5075649" cy="4828387"/>
          </a:xfrm>
        </p:grpSpPr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E0D7352C-7489-6843-9B91-88227BA02EF3}"/>
                </a:ext>
              </a:extLst>
            </p:cNvPr>
            <p:cNvGrpSpPr/>
            <p:nvPr/>
          </p:nvGrpSpPr>
          <p:grpSpPr>
            <a:xfrm>
              <a:off x="1573080" y="559555"/>
              <a:ext cx="5075649" cy="4828387"/>
              <a:chOff x="1573080" y="559555"/>
              <a:chExt cx="5075649" cy="4828387"/>
            </a:xfrm>
          </p:grpSpPr>
          <p:grpSp>
            <p:nvGrpSpPr>
              <p:cNvPr id="21" name="Grupo 20">
                <a:extLst>
                  <a:ext uri="{FF2B5EF4-FFF2-40B4-BE49-F238E27FC236}">
                    <a16:creationId xmlns:a16="http://schemas.microsoft.com/office/drawing/2014/main" id="{CD6921D4-1311-8041-BE2A-32FAB464E7A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619529" y="746650"/>
                <a:ext cx="5029200" cy="4641292"/>
                <a:chOff x="1619529" y="746650"/>
                <a:chExt cx="6099283" cy="5628838"/>
              </a:xfrm>
            </p:grpSpPr>
            <p:pic>
              <p:nvPicPr>
                <p:cNvPr id="13" name="Imagen 12">
                  <a:extLst>
                    <a:ext uri="{FF2B5EF4-FFF2-40B4-BE49-F238E27FC236}">
                      <a16:creationId xmlns:a16="http://schemas.microsoft.com/office/drawing/2014/main" id="{3162CA6F-18CD-2C41-A725-F62ACBEA2D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077702" y="4359306"/>
                  <a:ext cx="1737360" cy="1941184"/>
                </a:xfrm>
                <a:prstGeom prst="rect">
                  <a:avLst/>
                </a:prstGeom>
              </p:spPr>
            </p:pic>
            <p:pic>
              <p:nvPicPr>
                <p:cNvPr id="6" name="Imagen 5">
                  <a:extLst>
                    <a:ext uri="{FF2B5EF4-FFF2-40B4-BE49-F238E27FC236}">
                      <a16:creationId xmlns:a16="http://schemas.microsoft.com/office/drawing/2014/main" id="{287D91DC-AE40-294B-A381-0551480F5F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2016"/>
                <a:stretch/>
              </p:blipFill>
              <p:spPr>
                <a:xfrm>
                  <a:off x="1619529" y="869430"/>
                  <a:ext cx="1738653" cy="1816272"/>
                </a:xfrm>
                <a:prstGeom prst="rect">
                  <a:avLst/>
                </a:prstGeom>
              </p:spPr>
            </p:pic>
            <p:pic>
              <p:nvPicPr>
                <p:cNvPr id="7" name="Imagen 6">
                  <a:extLst>
                    <a:ext uri="{FF2B5EF4-FFF2-40B4-BE49-F238E27FC236}">
                      <a16:creationId xmlns:a16="http://schemas.microsoft.com/office/drawing/2014/main" id="{5565BACA-325E-234A-AA3E-07D3AB76F6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2121" t="654" b="1"/>
                <a:stretch/>
              </p:blipFill>
              <p:spPr>
                <a:xfrm>
                  <a:off x="1657673" y="2685702"/>
                  <a:ext cx="1700509" cy="1849278"/>
                </a:xfrm>
                <a:prstGeom prst="rect">
                  <a:avLst/>
                </a:prstGeom>
              </p:spPr>
            </p:pic>
            <p:pic>
              <p:nvPicPr>
                <p:cNvPr id="8" name="Imagen 7">
                  <a:extLst>
                    <a:ext uri="{FF2B5EF4-FFF2-40B4-BE49-F238E27FC236}">
                      <a16:creationId xmlns:a16="http://schemas.microsoft.com/office/drawing/2014/main" id="{ED0595BB-6578-6247-B88A-5915F30C76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2331" b="1"/>
                <a:stretch/>
              </p:blipFill>
              <p:spPr>
                <a:xfrm>
                  <a:off x="1657673" y="4534980"/>
                  <a:ext cx="1737360" cy="1840508"/>
                </a:xfrm>
                <a:prstGeom prst="rect">
                  <a:avLst/>
                </a:prstGeom>
              </p:spPr>
            </p:pic>
            <p:pic>
              <p:nvPicPr>
                <p:cNvPr id="9" name="Imagen 8">
                  <a:extLst>
                    <a:ext uri="{FF2B5EF4-FFF2-40B4-BE49-F238E27FC236}">
                      <a16:creationId xmlns:a16="http://schemas.microsoft.com/office/drawing/2014/main" id="{A43D0B41-03C8-5D4D-82AF-9A33849EBB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t="3018" b="-1"/>
                <a:stretch/>
              </p:blipFill>
              <p:spPr>
                <a:xfrm>
                  <a:off x="4047722" y="839450"/>
                  <a:ext cx="1737360" cy="1805627"/>
                </a:xfrm>
                <a:prstGeom prst="rect">
                  <a:avLst/>
                </a:prstGeom>
              </p:spPr>
            </p:pic>
            <p:pic>
              <p:nvPicPr>
                <p:cNvPr id="11" name="Imagen 10">
                  <a:extLst>
                    <a:ext uri="{FF2B5EF4-FFF2-40B4-BE49-F238E27FC236}">
                      <a16:creationId xmlns:a16="http://schemas.microsoft.com/office/drawing/2014/main" id="{6CA74725-7932-EC4D-AD3D-91F9936C15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81451" y="746650"/>
                  <a:ext cx="1737361" cy="1921773"/>
                </a:xfrm>
                <a:prstGeom prst="rect">
                  <a:avLst/>
                </a:prstGeom>
              </p:spPr>
            </p:pic>
            <p:pic>
              <p:nvPicPr>
                <p:cNvPr id="12" name="Imagen 11">
                  <a:extLst>
                    <a:ext uri="{FF2B5EF4-FFF2-40B4-BE49-F238E27FC236}">
                      <a16:creationId xmlns:a16="http://schemas.microsoft.com/office/drawing/2014/main" id="{479C7946-1A30-8A48-853F-425118BFFE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77702" y="2553679"/>
                  <a:ext cx="1737360" cy="1936331"/>
                </a:xfrm>
                <a:prstGeom prst="rect">
                  <a:avLst/>
                </a:prstGeom>
              </p:spPr>
            </p:pic>
            <p:pic>
              <p:nvPicPr>
                <p:cNvPr id="14" name="Imagen 13">
                  <a:extLst>
                    <a:ext uri="{FF2B5EF4-FFF2-40B4-BE49-F238E27FC236}">
                      <a16:creationId xmlns:a16="http://schemas.microsoft.com/office/drawing/2014/main" id="{187DF875-237D-4545-9315-BD5CC42879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81452" y="4359306"/>
                  <a:ext cx="1737360" cy="1941184"/>
                </a:xfrm>
                <a:prstGeom prst="rect">
                  <a:avLst/>
                </a:prstGeom>
              </p:spPr>
            </p:pic>
            <p:cxnSp>
              <p:nvCxnSpPr>
                <p:cNvPr id="16" name="Conector recto de flecha 15">
                  <a:extLst>
                    <a:ext uri="{FF2B5EF4-FFF2-40B4-BE49-F238E27FC236}">
                      <a16:creationId xmlns:a16="http://schemas.microsoft.com/office/drawing/2014/main" id="{8AFAEEBD-E579-FF4A-8A91-BA11B0CDEEF9}"/>
                    </a:ext>
                  </a:extLst>
                </p:cNvPr>
                <p:cNvCxnSpPr/>
                <p:nvPr/>
              </p:nvCxnSpPr>
              <p:spPr>
                <a:xfrm>
                  <a:off x="3500342" y="1707536"/>
                  <a:ext cx="502410" cy="0"/>
                </a:xfrm>
                <a:prstGeom prst="straightConnector1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Conector recto de flecha 16">
                  <a:extLst>
                    <a:ext uri="{FF2B5EF4-FFF2-40B4-BE49-F238E27FC236}">
                      <a16:creationId xmlns:a16="http://schemas.microsoft.com/office/drawing/2014/main" id="{9911D5B5-91D4-B743-85BE-B6220F46E01A}"/>
                    </a:ext>
                  </a:extLst>
                </p:cNvPr>
                <p:cNvCxnSpPr/>
                <p:nvPr/>
              </p:nvCxnSpPr>
              <p:spPr>
                <a:xfrm>
                  <a:off x="3500342" y="3521844"/>
                  <a:ext cx="502410" cy="0"/>
                </a:xfrm>
                <a:prstGeom prst="straightConnector1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Conector recto de flecha 17">
                  <a:extLst>
                    <a:ext uri="{FF2B5EF4-FFF2-40B4-BE49-F238E27FC236}">
                      <a16:creationId xmlns:a16="http://schemas.microsoft.com/office/drawing/2014/main" id="{85D6D7EA-A62B-0D4E-B504-D82AE55F3DBC}"/>
                    </a:ext>
                  </a:extLst>
                </p:cNvPr>
                <p:cNvCxnSpPr/>
                <p:nvPr/>
              </p:nvCxnSpPr>
              <p:spPr>
                <a:xfrm>
                  <a:off x="3500342" y="5331054"/>
                  <a:ext cx="502410" cy="0"/>
                </a:xfrm>
                <a:prstGeom prst="straightConnector1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BEA49B95-4ABD-6347-B736-95F741E2D45D}"/>
                  </a:ext>
                </a:extLst>
              </p:cNvPr>
              <p:cNvSpPr txBox="1"/>
              <p:nvPr/>
            </p:nvSpPr>
            <p:spPr>
              <a:xfrm>
                <a:off x="2457762" y="1768839"/>
                <a:ext cx="59538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1F762BA5-D261-314B-AA4D-9134BC651183}"/>
                  </a:ext>
                </a:extLst>
              </p:cNvPr>
              <p:cNvSpPr txBox="1"/>
              <p:nvPr/>
            </p:nvSpPr>
            <p:spPr>
              <a:xfrm>
                <a:off x="4566589" y="1473587"/>
                <a:ext cx="46375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US" sz="10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7 (7)</a:t>
                </a:r>
              </a:p>
            </p:txBody>
          </p:sp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2795E47F-CFB2-5A43-95BD-4FA82A42961D}"/>
                  </a:ext>
                </a:extLst>
              </p:cNvPr>
              <p:cNvSpPr txBox="1"/>
              <p:nvPr/>
            </p:nvSpPr>
            <p:spPr>
              <a:xfrm>
                <a:off x="6177453" y="1197386"/>
                <a:ext cx="47127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US" sz="10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 (4)</a:t>
                </a:r>
              </a:p>
            </p:txBody>
          </p:sp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90484736-8DCA-F14F-8927-2833CB5090F0}"/>
                  </a:ext>
                </a:extLst>
              </p:cNvPr>
              <p:cNvSpPr txBox="1"/>
              <p:nvPr/>
            </p:nvSpPr>
            <p:spPr>
              <a:xfrm>
                <a:off x="2457763" y="4814340"/>
                <a:ext cx="48030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5D18097D-4108-694B-9885-FE8B02503CC7}"/>
                  </a:ext>
                </a:extLst>
              </p:cNvPr>
              <p:cNvSpPr txBox="1"/>
              <p:nvPr/>
            </p:nvSpPr>
            <p:spPr>
              <a:xfrm>
                <a:off x="5672265" y="4816835"/>
                <a:ext cx="58674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US" sz="10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 (2)</a:t>
                </a:r>
              </a:p>
            </p:txBody>
          </p:sp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944B169C-CCA1-B240-83B8-C7EDA54C57CD}"/>
                  </a:ext>
                </a:extLst>
              </p:cNvPr>
              <p:cNvSpPr txBox="1"/>
              <p:nvPr/>
            </p:nvSpPr>
            <p:spPr>
              <a:xfrm>
                <a:off x="2457762" y="3299053"/>
                <a:ext cx="48030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107FA54C-DD58-094D-AA4B-F38E6C4716B9}"/>
                  </a:ext>
                </a:extLst>
              </p:cNvPr>
              <p:cNvSpPr txBox="1"/>
              <p:nvPr/>
            </p:nvSpPr>
            <p:spPr>
              <a:xfrm>
                <a:off x="4590855" y="2499404"/>
                <a:ext cx="51284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US" sz="10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 (1)</a:t>
                </a:r>
              </a:p>
            </p:txBody>
          </p:sp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5BBB3B34-E58A-B148-9148-5B95D57E8AA6}"/>
                  </a:ext>
                </a:extLst>
              </p:cNvPr>
              <p:cNvSpPr txBox="1"/>
              <p:nvPr/>
            </p:nvSpPr>
            <p:spPr>
              <a:xfrm>
                <a:off x="1573080" y="559555"/>
                <a:ext cx="109423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Primary routes:</a:t>
                </a:r>
              </a:p>
            </p:txBody>
          </p:sp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0F5CB69A-F9B5-DA42-85C3-35821E7E0A12}"/>
                  </a:ext>
                </a:extLst>
              </p:cNvPr>
              <p:cNvSpPr txBox="1"/>
              <p:nvPr/>
            </p:nvSpPr>
            <p:spPr>
              <a:xfrm>
                <a:off x="3584630" y="559555"/>
                <a:ext cx="109423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Realized trips:</a:t>
                </a:r>
              </a:p>
            </p:txBody>
          </p:sp>
        </p:grp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8067DB8A-55AC-444F-B0B8-521F29C41183}"/>
                </a:ext>
              </a:extLst>
            </p:cNvPr>
            <p:cNvSpPr txBox="1"/>
            <p:nvPr/>
          </p:nvSpPr>
          <p:spPr>
            <a:xfrm>
              <a:off x="4585250" y="1198399"/>
              <a:ext cx="4637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sz="1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(4)</a:t>
              </a:r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6EC4421A-C448-4346-8224-F3D59330CCD3}"/>
                </a:ext>
              </a:extLst>
            </p:cNvPr>
            <p:cNvSpPr txBox="1"/>
            <p:nvPr/>
          </p:nvSpPr>
          <p:spPr>
            <a:xfrm>
              <a:off x="3861854" y="2376293"/>
              <a:ext cx="5128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sz="1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 (3)</a:t>
              </a:r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F558FDF4-1C11-F741-A6C9-ED966CEE54A5}"/>
                </a:ext>
              </a:extLst>
            </p:cNvPr>
            <p:cNvSpPr txBox="1"/>
            <p:nvPr/>
          </p:nvSpPr>
          <p:spPr>
            <a:xfrm>
              <a:off x="3800087" y="4441580"/>
              <a:ext cx="5128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sz="1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 (7)</a:t>
              </a:r>
            </a:p>
          </p:txBody>
        </p: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6F5AD833-2830-554B-8797-A0CDCA542DD8}"/>
                </a:ext>
              </a:extLst>
            </p:cNvPr>
            <p:cNvSpPr txBox="1"/>
            <p:nvPr/>
          </p:nvSpPr>
          <p:spPr>
            <a:xfrm>
              <a:off x="4053744" y="4814339"/>
              <a:ext cx="5128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sz="1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(2)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6134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o 39">
            <a:extLst>
              <a:ext uri="{FF2B5EF4-FFF2-40B4-BE49-F238E27FC236}">
                <a16:creationId xmlns:a16="http://schemas.microsoft.com/office/drawing/2014/main" id="{4997E6F8-40A7-854A-9487-F22FE19D1A4E}"/>
              </a:ext>
            </a:extLst>
          </p:cNvPr>
          <p:cNvGrpSpPr/>
          <p:nvPr/>
        </p:nvGrpSpPr>
        <p:grpSpPr>
          <a:xfrm>
            <a:off x="1573079" y="559555"/>
            <a:ext cx="5147761" cy="4766547"/>
            <a:chOff x="1573079" y="559555"/>
            <a:chExt cx="5147761" cy="4766547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CF1E86C6-12F8-3741-A42A-DE76918C05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87" b="11233"/>
            <a:stretch/>
          </p:blipFill>
          <p:spPr>
            <a:xfrm>
              <a:off x="1632087" y="886918"/>
              <a:ext cx="1399032" cy="1355318"/>
            </a:xfrm>
            <a:prstGeom prst="rect">
              <a:avLst/>
            </a:prstGeom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54A2A99D-F7AF-E040-9E8C-EC8EA248FB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89" t="2319" b="12139"/>
            <a:stretch/>
          </p:blipFill>
          <p:spPr>
            <a:xfrm>
              <a:off x="1650356" y="3870340"/>
              <a:ext cx="1399032" cy="1367704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86C5CB5A-CBD6-A946-8242-2C41EFFA7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9697" y="793956"/>
              <a:ext cx="1399032" cy="1541241"/>
            </a:xfrm>
            <a:prstGeom prst="rect">
              <a:avLst/>
            </a:prstGeom>
          </p:spPr>
        </p:pic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B0A48AEF-41E0-AC48-90EB-500764383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57377" y="2275404"/>
              <a:ext cx="1399032" cy="1541241"/>
            </a:xfrm>
            <a:prstGeom prst="rect">
              <a:avLst/>
            </a:prstGeom>
          </p:spPr>
        </p:pic>
        <p:pic>
          <p:nvPicPr>
            <p:cNvPr id="34" name="Imagen 33">
              <a:extLst>
                <a:ext uri="{FF2B5EF4-FFF2-40B4-BE49-F238E27FC236}">
                  <a16:creationId xmlns:a16="http://schemas.microsoft.com/office/drawing/2014/main" id="{30BA9EC2-2F60-634B-8810-2E7E592E50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556"/>
            <a:stretch/>
          </p:blipFill>
          <p:spPr>
            <a:xfrm>
              <a:off x="1632087" y="2335197"/>
              <a:ext cx="1399032" cy="1498337"/>
            </a:xfrm>
            <a:prstGeom prst="rect">
              <a:avLst/>
            </a:prstGeom>
          </p:spPr>
        </p:pic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E0D7352C-7489-6843-9B91-88227BA02EF3}"/>
                </a:ext>
              </a:extLst>
            </p:cNvPr>
            <p:cNvGrpSpPr/>
            <p:nvPr/>
          </p:nvGrpSpPr>
          <p:grpSpPr>
            <a:xfrm>
              <a:off x="1573079" y="559555"/>
              <a:ext cx="5147761" cy="4766547"/>
              <a:chOff x="1573079" y="559555"/>
              <a:chExt cx="5147761" cy="4766547"/>
            </a:xfrm>
          </p:grpSpPr>
          <p:grpSp>
            <p:nvGrpSpPr>
              <p:cNvPr id="21" name="Grupo 20">
                <a:extLst>
                  <a:ext uri="{FF2B5EF4-FFF2-40B4-BE49-F238E27FC236}">
                    <a16:creationId xmlns:a16="http://schemas.microsoft.com/office/drawing/2014/main" id="{CD6921D4-1311-8041-BE2A-32FAB464E7A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170364" y="823169"/>
                <a:ext cx="1908616" cy="4502933"/>
                <a:chOff x="3500342" y="839450"/>
                <a:chExt cx="2314720" cy="5461040"/>
              </a:xfrm>
            </p:grpSpPr>
            <p:pic>
              <p:nvPicPr>
                <p:cNvPr id="13" name="Imagen 12">
                  <a:extLst>
                    <a:ext uri="{FF2B5EF4-FFF2-40B4-BE49-F238E27FC236}">
                      <a16:creationId xmlns:a16="http://schemas.microsoft.com/office/drawing/2014/main" id="{3162CA6F-18CD-2C41-A725-F62ACBEA2D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77702" y="4359306"/>
                  <a:ext cx="1737360" cy="1941184"/>
                </a:xfrm>
                <a:prstGeom prst="rect">
                  <a:avLst/>
                </a:prstGeom>
              </p:spPr>
            </p:pic>
            <p:pic>
              <p:nvPicPr>
                <p:cNvPr id="9" name="Imagen 8">
                  <a:extLst>
                    <a:ext uri="{FF2B5EF4-FFF2-40B4-BE49-F238E27FC236}">
                      <a16:creationId xmlns:a16="http://schemas.microsoft.com/office/drawing/2014/main" id="{A43D0B41-03C8-5D4D-82AF-9A33849EBB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t="3018" b="-1"/>
                <a:stretch/>
              </p:blipFill>
              <p:spPr>
                <a:xfrm>
                  <a:off x="4047722" y="839450"/>
                  <a:ext cx="1737360" cy="1805627"/>
                </a:xfrm>
                <a:prstGeom prst="rect">
                  <a:avLst/>
                </a:prstGeom>
              </p:spPr>
            </p:pic>
            <p:cxnSp>
              <p:nvCxnSpPr>
                <p:cNvPr id="16" name="Conector recto de flecha 15">
                  <a:extLst>
                    <a:ext uri="{FF2B5EF4-FFF2-40B4-BE49-F238E27FC236}">
                      <a16:creationId xmlns:a16="http://schemas.microsoft.com/office/drawing/2014/main" id="{8AFAEEBD-E579-FF4A-8A91-BA11B0CDEEF9}"/>
                    </a:ext>
                  </a:extLst>
                </p:cNvPr>
                <p:cNvCxnSpPr/>
                <p:nvPr/>
              </p:nvCxnSpPr>
              <p:spPr>
                <a:xfrm>
                  <a:off x="3500342" y="1707536"/>
                  <a:ext cx="502410" cy="0"/>
                </a:xfrm>
                <a:prstGeom prst="straightConnector1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Conector recto de flecha 16">
                  <a:extLst>
                    <a:ext uri="{FF2B5EF4-FFF2-40B4-BE49-F238E27FC236}">
                      <a16:creationId xmlns:a16="http://schemas.microsoft.com/office/drawing/2014/main" id="{9911D5B5-91D4-B743-85BE-B6220F46E01A}"/>
                    </a:ext>
                  </a:extLst>
                </p:cNvPr>
                <p:cNvCxnSpPr/>
                <p:nvPr/>
              </p:nvCxnSpPr>
              <p:spPr>
                <a:xfrm>
                  <a:off x="3500342" y="3521844"/>
                  <a:ext cx="502410" cy="0"/>
                </a:xfrm>
                <a:prstGeom prst="straightConnector1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Conector recto de flecha 17">
                  <a:extLst>
                    <a:ext uri="{FF2B5EF4-FFF2-40B4-BE49-F238E27FC236}">
                      <a16:creationId xmlns:a16="http://schemas.microsoft.com/office/drawing/2014/main" id="{85D6D7EA-A62B-0D4E-B504-D82AE55F3DBC}"/>
                    </a:ext>
                  </a:extLst>
                </p:cNvPr>
                <p:cNvCxnSpPr/>
                <p:nvPr/>
              </p:nvCxnSpPr>
              <p:spPr>
                <a:xfrm>
                  <a:off x="3500342" y="5331054"/>
                  <a:ext cx="502410" cy="0"/>
                </a:xfrm>
                <a:prstGeom prst="straightConnector1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BEA49B95-4ABD-6347-B736-95F741E2D45D}"/>
                  </a:ext>
                </a:extLst>
              </p:cNvPr>
              <p:cNvSpPr txBox="1"/>
              <p:nvPr/>
            </p:nvSpPr>
            <p:spPr>
              <a:xfrm>
                <a:off x="2457762" y="1768839"/>
                <a:ext cx="59538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1F762BA5-D261-314B-AA4D-9134BC651183}"/>
                  </a:ext>
                </a:extLst>
              </p:cNvPr>
              <p:cNvSpPr txBox="1"/>
              <p:nvPr/>
            </p:nvSpPr>
            <p:spPr>
              <a:xfrm>
                <a:off x="4552954" y="1445555"/>
                <a:ext cx="46996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US" sz="10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7 (7)</a:t>
                </a:r>
              </a:p>
            </p:txBody>
          </p:sp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2795E47F-CFB2-5A43-95BD-4FA82A42961D}"/>
                  </a:ext>
                </a:extLst>
              </p:cNvPr>
              <p:cNvSpPr txBox="1"/>
              <p:nvPr/>
            </p:nvSpPr>
            <p:spPr>
              <a:xfrm>
                <a:off x="6214779" y="1192612"/>
                <a:ext cx="50606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US" sz="10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 (4)</a:t>
                </a:r>
              </a:p>
            </p:txBody>
          </p:sp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90484736-8DCA-F14F-8927-2833CB5090F0}"/>
                  </a:ext>
                </a:extLst>
              </p:cNvPr>
              <p:cNvSpPr txBox="1"/>
              <p:nvPr/>
            </p:nvSpPr>
            <p:spPr>
              <a:xfrm>
                <a:off x="2457763" y="4814340"/>
                <a:ext cx="48030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944B169C-CCA1-B240-83B8-C7EDA54C57CD}"/>
                  </a:ext>
                </a:extLst>
              </p:cNvPr>
              <p:cNvSpPr txBox="1"/>
              <p:nvPr/>
            </p:nvSpPr>
            <p:spPr>
              <a:xfrm>
                <a:off x="2457762" y="3299053"/>
                <a:ext cx="58430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107FA54C-DD58-094D-AA4B-F38E6C4716B9}"/>
                  </a:ext>
                </a:extLst>
              </p:cNvPr>
              <p:cNvSpPr txBox="1"/>
              <p:nvPr/>
            </p:nvSpPr>
            <p:spPr>
              <a:xfrm>
                <a:off x="3877526" y="2327979"/>
                <a:ext cx="50844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US" sz="10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 (3)</a:t>
                </a:r>
              </a:p>
            </p:txBody>
          </p:sp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5BBB3B34-E58A-B148-9148-5B95D57E8AA6}"/>
                  </a:ext>
                </a:extLst>
              </p:cNvPr>
              <p:cNvSpPr txBox="1"/>
              <p:nvPr/>
            </p:nvSpPr>
            <p:spPr>
              <a:xfrm>
                <a:off x="1573079" y="559555"/>
                <a:ext cx="123008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Extended routes:</a:t>
                </a:r>
              </a:p>
            </p:txBody>
          </p:sp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0F5CB69A-F9B5-DA42-85C3-35821E7E0A12}"/>
                  </a:ext>
                </a:extLst>
              </p:cNvPr>
              <p:cNvSpPr txBox="1"/>
              <p:nvPr/>
            </p:nvSpPr>
            <p:spPr>
              <a:xfrm>
                <a:off x="3584630" y="559555"/>
                <a:ext cx="109423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Realized trips:</a:t>
                </a:r>
              </a:p>
            </p:txBody>
          </p:sp>
        </p:grp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5F0705B2-03FB-4E4D-B9BF-A970160EA42C}"/>
                </a:ext>
              </a:extLst>
            </p:cNvPr>
            <p:cNvSpPr txBox="1"/>
            <p:nvPr/>
          </p:nvSpPr>
          <p:spPr>
            <a:xfrm>
              <a:off x="4584213" y="1181998"/>
              <a:ext cx="4699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sz="1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(4)</a:t>
              </a:r>
            </a:p>
          </p:txBody>
        </p:sp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F8BBD8D2-25C0-3947-A57C-23BF2A27DBB1}"/>
                </a:ext>
              </a:extLst>
            </p:cNvPr>
            <p:cNvSpPr txBox="1"/>
            <p:nvPr/>
          </p:nvSpPr>
          <p:spPr>
            <a:xfrm>
              <a:off x="6169579" y="1022311"/>
              <a:ext cx="5060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sz="1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(1)</a:t>
              </a:r>
            </a:p>
          </p:txBody>
        </p: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4823945F-BFBA-7741-81AA-6549A9A84364}"/>
                </a:ext>
              </a:extLst>
            </p:cNvPr>
            <p:cNvSpPr txBox="1"/>
            <p:nvPr/>
          </p:nvSpPr>
          <p:spPr>
            <a:xfrm>
              <a:off x="3803150" y="2856823"/>
              <a:ext cx="5060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sz="1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(7)</a:t>
              </a:r>
            </a:p>
          </p:txBody>
        </p:sp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747C465A-1CD8-C348-BC9A-16B99C392BF5}"/>
                </a:ext>
              </a:extLst>
            </p:cNvPr>
            <p:cNvSpPr txBox="1"/>
            <p:nvPr/>
          </p:nvSpPr>
          <p:spPr>
            <a:xfrm>
              <a:off x="3803149" y="4438108"/>
              <a:ext cx="5060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sz="1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 (7)</a:t>
              </a:r>
            </a:p>
          </p:txBody>
        </p: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86AB0A60-5978-C04F-A8A1-26DEA1F09710}"/>
                </a:ext>
              </a:extLst>
            </p:cNvPr>
            <p:cNvSpPr txBox="1"/>
            <p:nvPr/>
          </p:nvSpPr>
          <p:spPr>
            <a:xfrm>
              <a:off x="4077820" y="4803557"/>
              <a:ext cx="5060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sz="1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 (2)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6761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D41D7A59-071D-A54B-9550-1293004C33A8}"/>
              </a:ext>
            </a:extLst>
          </p:cNvPr>
          <p:cNvGrpSpPr/>
          <p:nvPr/>
        </p:nvGrpSpPr>
        <p:grpSpPr>
          <a:xfrm>
            <a:off x="2423160" y="2119704"/>
            <a:ext cx="5029200" cy="1788972"/>
            <a:chOff x="2423160" y="2119704"/>
            <a:chExt cx="5029200" cy="1788972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CE66ED7D-7C7F-3943-B7F6-2E2DD33F9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3160" y="2119704"/>
              <a:ext cx="5029200" cy="1788972"/>
            </a:xfrm>
            <a:prstGeom prst="rect">
              <a:avLst/>
            </a:prstGeom>
          </p:spPr>
        </p:pic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331575FA-0FC8-A244-B896-A806A7C47483}"/>
                </a:ext>
              </a:extLst>
            </p:cNvPr>
            <p:cNvSpPr txBox="1"/>
            <p:nvPr/>
          </p:nvSpPr>
          <p:spPr>
            <a:xfrm>
              <a:off x="3227832" y="2534888"/>
              <a:ext cx="3200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sz="1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9285BE32-30F0-1B40-8598-EC67B28EAF67}"/>
                </a:ext>
              </a:extLst>
            </p:cNvPr>
            <p:cNvSpPr txBox="1"/>
            <p:nvPr/>
          </p:nvSpPr>
          <p:spPr>
            <a:xfrm>
              <a:off x="6655200" y="2767969"/>
              <a:ext cx="2302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sz="1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A5CA0DD3-3B3B-D94F-9769-E833ACCCF30E}"/>
                </a:ext>
              </a:extLst>
            </p:cNvPr>
            <p:cNvSpPr txBox="1"/>
            <p:nvPr/>
          </p:nvSpPr>
          <p:spPr>
            <a:xfrm>
              <a:off x="4632852" y="2987424"/>
              <a:ext cx="3247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sz="1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07698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1780</TotalTime>
  <Words>165</Words>
  <Application>Microsoft Macintosh PowerPoint</Application>
  <PresentationFormat>Panorámica</PresentationFormat>
  <Paragraphs>63</Paragraphs>
  <Slides>8</Slides>
  <Notes>0</Notes>
  <HiddenSlides>3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Microsoft Office User</cp:lastModifiedBy>
  <cp:revision>19</cp:revision>
  <dcterms:created xsi:type="dcterms:W3CDTF">2020-10-27T19:12:06Z</dcterms:created>
  <dcterms:modified xsi:type="dcterms:W3CDTF">2020-10-29T00:52:43Z</dcterms:modified>
</cp:coreProperties>
</file>